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63" r:id="rId23"/>
    <p:sldId id="364" r:id="rId24"/>
    <p:sldId id="366" r:id="rId25"/>
    <p:sldId id="367" r:id="rId26"/>
    <p:sldId id="368" r:id="rId27"/>
    <p:sldId id="369" r:id="rId28"/>
    <p:sldId id="370" r:id="rId29"/>
    <p:sldId id="365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357" r:id="rId38"/>
    <p:sldId id="358" r:id="rId39"/>
    <p:sldId id="359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304" r:id="rId51"/>
    <p:sldId id="305" r:id="rId52"/>
    <p:sldId id="306" r:id="rId53"/>
    <p:sldId id="307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8" r:id="rId64"/>
    <p:sldId id="309" r:id="rId65"/>
    <p:sldId id="310" r:id="rId66"/>
    <p:sldId id="362" r:id="rId67"/>
    <p:sldId id="303" r:id="rId68"/>
    <p:sldId id="311" r:id="rId69"/>
    <p:sldId id="312" r:id="rId70"/>
    <p:sldId id="313" r:id="rId71"/>
    <p:sldId id="342" r:id="rId72"/>
    <p:sldId id="343" r:id="rId73"/>
    <p:sldId id="344" r:id="rId74"/>
    <p:sldId id="360" r:id="rId75"/>
    <p:sldId id="361" r:id="rId76"/>
    <p:sldId id="345" r:id="rId77"/>
    <p:sldId id="346" r:id="rId78"/>
    <p:sldId id="347" r:id="rId79"/>
    <p:sldId id="348" r:id="rId80"/>
    <p:sldId id="349" r:id="rId81"/>
    <p:sldId id="350" r:id="rId82"/>
    <p:sldId id="351" r:id="rId83"/>
    <p:sldId id="352" r:id="rId84"/>
    <p:sldId id="353" r:id="rId85"/>
    <p:sldId id="354" r:id="rId86"/>
    <p:sldId id="355" r:id="rId87"/>
    <p:sldId id="356" r:id="rId88"/>
    <p:sldId id="314" r:id="rId89"/>
    <p:sldId id="315" r:id="rId90"/>
    <p:sldId id="316" r:id="rId91"/>
    <p:sldId id="317" r:id="rId92"/>
    <p:sldId id="318" r:id="rId93"/>
    <p:sldId id="319" r:id="rId94"/>
    <p:sldId id="320" r:id="rId95"/>
    <p:sldId id="321" r:id="rId96"/>
    <p:sldId id="322" r:id="rId97"/>
    <p:sldId id="323" r:id="rId98"/>
    <p:sldId id="324" r:id="rId99"/>
    <p:sldId id="325" r:id="rId100"/>
    <p:sldId id="326" r:id="rId101"/>
    <p:sldId id="327" r:id="rId102"/>
    <p:sldId id="328" r:id="rId103"/>
    <p:sldId id="329" r:id="rId104"/>
    <p:sldId id="331" r:id="rId105"/>
    <p:sldId id="330" r:id="rId106"/>
    <p:sldId id="332" r:id="rId107"/>
    <p:sldId id="333" r:id="rId108"/>
    <p:sldId id="334" r:id="rId109"/>
    <p:sldId id="335" r:id="rId110"/>
    <p:sldId id="337" r:id="rId111"/>
    <p:sldId id="338" r:id="rId112"/>
    <p:sldId id="339" r:id="rId113"/>
    <p:sldId id="340" r:id="rId114"/>
    <p:sldId id="341" r:id="rId115"/>
    <p:sldId id="336" r:id="rId116"/>
    <p:sldId id="371" r:id="rId1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6" d="100"/>
          <a:sy n="46" d="100"/>
        </p:scale>
        <p:origin x="84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69343" y="0"/>
            <a:ext cx="11711040" cy="3329581"/>
          </a:xfrm>
        </p:spPr>
        <p:txBody>
          <a:bodyPr/>
          <a:lstStyle/>
          <a:p>
            <a:pPr algn="ctr"/>
            <a:r>
              <a:rPr lang="hu-HU" b="1" dirty="0" smtClean="0"/>
              <a:t>VIII. Utánpótlás Sportolók vacsorája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54955" y="4914415"/>
            <a:ext cx="9148144" cy="115153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sz="4000" b="1" dirty="0" smtClean="0"/>
              <a:t>PÉTERVÁSÁRA SPORTEGYESÜLET</a:t>
            </a:r>
          </a:p>
          <a:p>
            <a:pPr algn="ctr"/>
            <a:r>
              <a:rPr lang="hu-HU" sz="4000" b="1" dirty="0" smtClean="0"/>
              <a:t>2014. December 11</a:t>
            </a:r>
            <a:endParaRPr lang="hu-HU" sz="40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485" y="2015544"/>
            <a:ext cx="2987898" cy="2987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407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content-a-ams.xx.fbcdn.net/hphotos-xfp1/v/t1.0-9/1908092_706809796076157_232225426784197600_n.jpg?oh=6249eb47f29251e215517645feb3e9d4&amp;oe=55168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4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bcdn-sphotos-e-a.akamaihd.net/hphotos-ak-xap1/v/t1.0-9/10260022_623858801037924_7953895000077805027_n.jpg?oh=d89e42ad93e7b299e3ff35a5f772bf5c&amp;oe=550D289D&amp;__gda__=1423163457_04c44dd27c113408bc76c14c88dc4b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28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fbcdn-sphotos-b-a.akamaihd.net/hphotos-ak-xpa1/v/t1.0-9/10511190_715477885209348_7455900676310503084_n.jpg?oh=82abf0d1a42b63ff6bcb9f6fbeca8def&amp;oe=550DED80&amp;__gda__=1427493176_434ed3b8f71402b46da9d151177c77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94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fbcdn-sphotos-e-a.akamaihd.net/hphotos-ak-xaf1/v/t1.0-9/10599481_715478905209246_241765642827372951_n.jpg?oh=89e1c391871a99846bddf26be3a1d262&amp;oe=54D4FC4B&amp;__gda__=1423607349_16d802a6cdfe857e6114d6c2dade8b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32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fbcdn-sphotos-c-a.akamaihd.net/hphotos-ak-xfa1/v/t1.0-9/10678868_715478431875960_5429425672906571513_n.jpg?oh=e11777bce78322926e8cf83b2f1e316f&amp;oe=550A568F&amp;__gda__=1423134137_69bf929fa065a4efe4bb693396a5f1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34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fbcdn-sphotos-b-a.akamaihd.net/hphotos-ak-xpf1/v/t1.0-9/10710593_715710335186103_6337812443722843098_n.jpg?oh=cf7825983f4b2dcc84c586fed9775481&amp;oe=55126D99&amp;__gda__=1427493619_e0ef79ab66750c502535eb58c0337b8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02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content-a-ams.xx.fbcdn.net/hphotos-xpa1/v/t1.0-9/10665313_710690015688135_6866552436856631792_n.jpg?oh=6496d11454fe940d794c34e804ce8e22&amp;oe=54D4B3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6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content-a-ams.xx.fbcdn.net/hphotos-xfa1/v/t1.0-9/1920362_710690482354755_1361154390283112299_n.jpg?oh=cd54cfee0a2840b3b2c3541ccaf5bcce&amp;oe=54D8E9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79" y="-615928"/>
            <a:ext cx="546735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36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content-a-ams.xx.fbcdn.net/hphotos-xpa1/v/t1.0-9/10351754_710690619021408_5477624578530902181_n.jpg?oh=49073ea764b183dadd70ab0894ad5b94&amp;oe=54DDD0B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638727" cy="81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7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fbcdn-sphotos-f-a.akamaihd.net/hphotos-ak-xpf1/v/t1.0-9/1908383_702380866501330_4842482583178706115_n.jpg?oh=2258bf547278b00c607f499f2f7f5bbc&amp;oe=551BD1A3&amp;__gda__=1427930210_e9e9cb22231ca7f012530f4f567d51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220"/>
            <a:ext cx="12164305" cy="471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8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content-a-ams.xx.fbcdn.net/hphotos-xpf1/v/t1.0-9/q83/s526x296/1470140_643065912450546_5710022723307271057_n.jpg?oh=d09e96ac11d1d0e814354f3024026210&amp;oe=54D488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92507" cy="747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4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fbcdn-sphotos-h-a.akamaihd.net/hphotos-ak-xap1/v/t1.0-9/q84/p280x280/10322663_507871216002696_5166651600923981794_n.jpg?oh=9c5d4885d7b7d7bf1d5963ed495b8354&amp;oe=5518F339&amp;__gda__=1427875752_911918c1be3815f0cf984052738c25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9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content-b-ams.xx.fbcdn.net/hphotos-xfp1/v/t1.0-9/10390400_507871116002706_6371092856591636329_n.jpg?oh=08845586f1a743144e34dee970018bf5&amp;oe=551261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58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fbcdn-sphotos-h-a.akamaihd.net/hphotos-ak-xap1/v/t1.0-9/1912072_594139417343196_1554743428_n.jpg?oh=9ddad53357b760a2ba4b3e098d800f88&amp;oe=54DEC444&amp;__gda__=1426956141_2ee0888dfb99f821ca3f9b9c97a9ea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127346" cy="834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8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fbcdn-sphotos-g-a.akamaihd.net/hphotos-ak-xap1/v/t1.0-9/154491_567611533329318_751885450_n.jpg?oh=1f186ef45cb421da971455bc7a77a58d&amp;oe=54DCD2D1&amp;__gda__=1427397881_99c2fa8d0ed74ab71930347be07146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546" y="-1075722"/>
            <a:ext cx="12346546" cy="92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98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fbcdn-sphotos-f-a.akamaihd.net/hphotos-ak-xpa1/v/t1.0-9/1520727_706809626076174_6860755348794662972_n.jpg?oh=596be010c4d0609d525e5b2f89d19667&amp;oe=54D3AE76&amp;__gda__=1427248715_674de11f3b9049b55f45e00316433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1801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8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fbcdn-sphotos-h-a.akamaihd.net/hphotos-ak-xpa1/v/t34.0-12/10822533_785966138131547_896810784_n.jpg?oh=bfe7d025bcbbaa1f4fecfe0d7c6057d0&amp;oe=54769959&amp;__gda__=1417047046_4d257d3e78d8d7a3127e4fd5b75d27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84" y="2919557"/>
            <a:ext cx="3938443" cy="39384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44" y="715926"/>
            <a:ext cx="4326522" cy="27254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9382" y="1226126"/>
            <a:ext cx="72944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latin typeface="Georgia" panose="02040502050405020303" pitchFamily="18" charset="0"/>
              </a:rPr>
              <a:t>Köszönjük mindenkinek az egész éves munkáját!</a:t>
            </a:r>
          </a:p>
          <a:p>
            <a:endParaRPr lang="hu-HU" sz="4800" dirty="0" smtClean="0">
              <a:latin typeface="Georgia" panose="02040502050405020303" pitchFamily="18" charset="0"/>
            </a:endParaRPr>
          </a:p>
          <a:p>
            <a:r>
              <a:rPr lang="hu-HU" sz="4800" dirty="0" smtClean="0">
                <a:latin typeface="Georgia" panose="02040502050405020303" pitchFamily="18" charset="0"/>
              </a:rPr>
              <a:t>Kellemes Ünnepeket És </a:t>
            </a:r>
            <a:r>
              <a:rPr lang="hu-HU" sz="4800" dirty="0">
                <a:latin typeface="Georgia" panose="02040502050405020303" pitchFamily="18" charset="0"/>
              </a:rPr>
              <a:t>S</a:t>
            </a:r>
            <a:r>
              <a:rPr lang="hu-HU" sz="4800" dirty="0" smtClean="0">
                <a:latin typeface="Georgia" panose="02040502050405020303" pitchFamily="18" charset="0"/>
              </a:rPr>
              <a:t>ikerekben </a:t>
            </a:r>
            <a:r>
              <a:rPr lang="hu-HU" sz="4800" dirty="0">
                <a:latin typeface="Georgia" panose="02040502050405020303" pitchFamily="18" charset="0"/>
              </a:rPr>
              <a:t>G</a:t>
            </a:r>
            <a:r>
              <a:rPr lang="hu-HU" sz="4800" dirty="0" smtClean="0">
                <a:latin typeface="Georgia" panose="02040502050405020303" pitchFamily="18" charset="0"/>
              </a:rPr>
              <a:t>azdag Boldog Új Évet Kívánunk!</a:t>
            </a:r>
            <a:endParaRPr lang="hu-HU" sz="4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44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6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3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5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7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0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3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67428" y="2191658"/>
            <a:ext cx="728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2014-ben történt velünk</a:t>
            </a:r>
            <a:endParaRPr lang="hu-HU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1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192000" cy="68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98011" y="305617"/>
            <a:ext cx="10264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/>
              <a:t>Támogatóink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146" y="1158646"/>
            <a:ext cx="2805448" cy="2805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http://www.petervasara.hu/2013/wp-content/uploads/2013/10/petife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0" y="2869636"/>
            <a:ext cx="2740675" cy="274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étervására város cím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68" y="1158646"/>
            <a:ext cx="2181017" cy="274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5609018" y="3697330"/>
            <a:ext cx="3212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Pétervására Fejődéséért Közalapítvány</a:t>
            </a:r>
            <a:endParaRPr lang="hu-HU" sz="3200" b="1" dirty="0"/>
          </a:p>
        </p:txBody>
      </p:sp>
      <p:sp>
        <p:nvSpPr>
          <p:cNvPr id="5" name="Téglalap 4"/>
          <p:cNvSpPr/>
          <p:nvPr/>
        </p:nvSpPr>
        <p:spPr>
          <a:xfrm>
            <a:off x="5713303" y="3553245"/>
            <a:ext cx="3154925" cy="185782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351316" y="5878285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KÖSZÖNJÜK</a:t>
            </a:r>
            <a:endParaRPr lang="hu-HU" b="1" i="1" u="sng" dirty="0">
              <a:solidFill>
                <a:schemeClr val="accent1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332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8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205312" cy="68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3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fbcdn-sphotos-h-a.akamaihd.net/hphotos-ak-xpa1/v/t34.0-12/10622238_10152667160434904_799666584_n.jpg?oh=e45f330f1d04900abd525f2856fe4b22&amp;oe=5477AF03&amp;__gda__=1417130002_e81a24337e48effb80a4f726cb1c76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5079"/>
            <a:ext cx="12192000" cy="9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9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fbcdn-sphotos-h-a.akamaihd.net/hphotos-ak-xpa1/v/t34.0-12/10637566_10152665588644904_843247844_n.jpg?oh=d4052377ffbd7f16700d8cc963ad3f39&amp;oe=5476C494&amp;__gda__=1417125189_13cc9cd283ef0f5573a1ef7f70e4c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1121"/>
            <a:ext cx="10844011" cy="80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74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fbcdn-sphotos-h-a.akamaihd.net/hphotos-ak-xpf1/v/t34.0-12/10617719_10152666388744904_904261621_n.jpg?oh=92cc882b2bf161ef8dc1816ed573c87a&amp;oe=5477B36F&amp;__gda__=1417063003_1a9f968e0ef19d1e794d0556efaaa9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6130" cy="771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45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fbcdn-sphotos-h-a.akamaihd.net/hphotos-ak-xpa1/v/t34.0-12/10656591_10152668208014904_1057903130_n.jpg?oh=e22fc2e50e854b1acf2c2918bb705bf5&amp;oe=5476E0B1&amp;__gda__=1417055644_7d0b8b99dfec2b83021d253cb333a0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03" y="-662189"/>
            <a:ext cx="10830104" cy="80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74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fbcdn-sphotos-h-a.akamaihd.net/hphotos-ak-xpa1/v/t34.0-12/10656378_10152668380589904_1685934870_n.jpg?oh=46d79df7518b48c42802a85dfaf8ad8f&amp;oe=54767DCB&amp;__gda__=1417129382_8e4c09120869c8d8db9deba70336bf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2120"/>
            <a:ext cx="12192000" cy="9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9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fbcdn-sphotos-h-a.akamaihd.net/hphotos-ak-xpf1/v/t34.0-12/10621124_10152668387349904_632567552_n.jpg?oh=9504c2e3cf716649a9198cef4e0a1906&amp;oe=5477B031&amp;__gda__=1417060357_64e4247f6bf13733f6cb3ef04ab281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327"/>
            <a:ext cx="12192000" cy="9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76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fbcdn-sphotos-h-a.akamaihd.net/hphotos-ak-xpf1/v/t34.0-12/10388247_10152459030239904_159565411_n.jpg?oh=d20832b83d3ac779a33793f0e62c4b56&amp;oe=54768A8A&amp;__gda__=1417056766_9a489d6e9df6ab41f8e0df3ea5dced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491"/>
            <a:ext cx="12192000" cy="9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0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fbcdn-sphotos-h-a.akamaihd.net/hphotos-ak-xpa1/v/t34.0-12/10637607_10152666779904904_503157483_n.jpg?oh=46f1592e1164b5dcec5d46f046f85c1a&amp;oe=5477AC31&amp;__gda__=1417068064_2537dffdb6960608ba92bf13a9d128c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8099"/>
            <a:ext cx="10419008" cy="778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6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65828" y="2104572"/>
            <a:ext cx="8069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Tavalyi vacsora képei</a:t>
            </a:r>
            <a:endParaRPr lang="hu-HU" sz="4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5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fbcdn-sphotos-a-a.akamaihd.net/hphotos-ak-xfa1/v/t1.0-9/10710785_767200919996265_6106874871496370817_n.jpg?oh=02e14bf0a8178fdc269a3eba9097cba3&amp;oe=550B8694&amp;__gda__=1423519138_c8e6c751b0c2a64fefcc685bc31d33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295" y="0"/>
            <a:ext cx="15433076" cy="86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9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bcdn-sphotos-h-a.akamaihd.net/hphotos-ak-xpf1/v/t34.0-12/10437259_10152472029759904_228297350_n.jpg?oh=b161697b39ca77f610f94164b4340492&amp;oe=5473812E&amp;__gda__=1416792282_5b6346190878e3d8a1ed5e387fabb4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4" y="-435429"/>
            <a:ext cx="10290629" cy="768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02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41943" cy="709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8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b-vie.xx.fbcdn.net/hphotos-xpa1/v/t1.0-9/10351448_710220112361013_1746684636411780014_n.jpg?oh=12b1eed626d893dd6ff62c78223bf7d8&amp;oe=54D273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543"/>
            <a:ext cx="12755743" cy="63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1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bcdn-sphotos-f-a.akamaihd.net/hphotos-ak-xap1/v/t1.0-9/10174913_687398731309818_6526797888160867636_n.jpg?oh=b0d2cda323d8b0d76ffbcb51ba32094a&amp;oe=551C3A8C&amp;__gda__=1427933520_a66023807d07c202a6b1e7c9f22281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2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b-vie.xx.fbcdn.net/hphotos-xaf1/v/t1.0-9/10308592_687398621309829_2842320278433119570_n.jpg?oh=2539dec394ae1dae7181600949c45498&amp;oe=551ED9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5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-b-vie.xx.fbcdn.net/hphotos-xfp1/v/t1.0-9/10009304_680072958709062_1227325611404884859_n.jpg?oh=915843890b9b63a6d688fe93cd500e1a&amp;oe=550E245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58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fbcdn-sphotos-d-a.akamaihd.net/hphotos-ak-xpa1/v/t1.0-9/p526x296/10268687_275780389267337_4724976741441976095_n.jpg?oh=8a9ae1e7806be88ea60777031d20034c&amp;oe=54D7D1AC&amp;__gda__=1423544650_01720d0535621fd610c153fed80bca8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976"/>
            <a:ext cx="12192000" cy="896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9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fbcdn-sphotos-h-a.akamaihd.net/hphotos-ak-xpf1/v/t34.0-12/p526x296/10255385_10152344824454904_1110147740_n.jpg?oh=e3bc7913cf5d17f1a28c656d14ece08d&amp;oe=5477B231&amp;__gda__=1417059678_eeb6c299f00c8bb84e465c6f0fa8f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4249"/>
            <a:ext cx="12192000" cy="908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37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a-vie.xx.fbcdn.net/hphotos-xfp1/v/t1.0-9/1002649_659207174128974_1861533782_n.jpg?oh=3a208c12a546cc2f66376d7b1d4a9918&amp;oe=551BFF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03"/>
            <a:ext cx="12200375" cy="68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3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03"/>
            <a:ext cx="12200375" cy="68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b-vie.xx.fbcdn.net/hphotos-xap1/v/t1.0-9/10247442_695585173832989_1467865758705169506_n.jpg?oh=64ef1072b137f0a2254bf79e5dbd9215&amp;oe=54E0EE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0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bcdn-sphotos-c-a.akamaihd.net/hphotos-ak-xaf1/v/t1.0-9/10369920_698905256834314_6368212764552444662_n.jpg?oh=251bffcd764ddde2c00f86aae158b2c3&amp;oe=55159FDA&amp;__gda__=1427820395_5c58ed25828fe1a94992e243d22dca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5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15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bcdn-sphotos-b-a.akamaihd.net/hphotos-ak-xap1/v/t1.0-9/10257202_695584800499693_2858429725920443438_n.jpg?oh=e4f381b01f196f8bb7f8b232e660f379&amp;oe=54D52B0B&amp;__gda__=1427206615_54c39d6ca034a6fee6c7d17851d80ef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68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fbcdn-sphotos-d-a.akamaihd.net/hphotos-ak-xap1/v/t1.0-9/10171745_687771357955773_7732318601374229338_n.jpg?oh=9d5e5e0085daf0e2e3391ea4bc8215bf&amp;oe=54D5FD59&amp;__gda__=1427105413_ce294e69543c0d108c078da928464a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2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83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fbcdn-sphotos-c-a.akamaihd.net/hphotos-ak-xpa1/v/t1.0-9/10167938_687773117955597_2182699083771482260_n.jpg?oh=22b3741df46cb4f2e785c6b31668aea3&amp;oe=54E0539A&amp;__gda__=1427488034_01c1dbf5be15e3735d0d2ce530fee8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0"/>
            <a:ext cx="11625943" cy="775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content-b-vie.xx.fbcdn.net/hphotos-xap1/v/t1.0-9/10170895_687767564622819_27506845152154993_n.jpg?oh=8c27d5ca3701a7ae61308f431ad2d70c&amp;oe=551076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812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2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7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fbcdn-sphotos-e-a.akamaihd.net/hphotos-ak-xpa1/v/t1.0-9/1383355_568217159976248_5096279326731715591_n.jpg?oh=7d1fe7ba68f262149f6c8b5ee60928e9&amp;oe=551149DC&amp;__gda__=1426957793_917d28d6d5082b968186a995257dd14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92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content-a-vie.xx.fbcdn.net/hphotos-xpa1/v/t1.0-9/1496697_568217253309572_1032307419530757787_n.jpg?oh=9d24deac17d5414c701bd75f8fda53c4&amp;oe=551012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8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fbcdn-sphotos-d-a.akamaihd.net/hphotos-ak-xap1/v/t1.0-9/10277913_568217626642868_5135621431041438138_n.jpg?oh=fea4e30844610ee2dcce84536e9b9e73&amp;oe=551F654E&amp;__gda__=1423102610_07a5cda73854853accf00a46f4b74bb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39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fbcdn-sphotos-c-a.akamaihd.net/hphotos-ak-xfp1/v/t1.0-9/1505090_568220816642549_862301670793082290_n.jpg?oh=da17ed5bf08304784eda708dab7b9f77&amp;oe=550F42CB&amp;__gda__=1423797194_d100f1eda2cb0447a5a451a0841bbc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7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bcdn-sphotos-g-a.akamaihd.net/hphotos-ak-xap1/v/t1.0-9/10665683_762997190428442_7203080767805917529_n.jpg?oh=eb0afd56262656443a1a402281b9eb95&amp;oe=5514D9AF&amp;__gda__=1423931507_e1d3d291d85728891351b5cd1cebb8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24457" cy="79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1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ontent-a-vie.xx.fbcdn.net/hphotos-xpa1/v/t1.0-9/10632765_755613124500182_4806073650519601499_n.jpg?oh=0c2573692532026e979e7884330d7938&amp;oe=55173FB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232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32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fbcdn-sphotos-f-a.akamaihd.net/hphotos-ak-xpf1/v/t1.0-9/10606494_739943059400522_5423202214139675632_n.jpg?oh=5d815a932226e1d5c7c730db1c4b97e9&amp;oe=5510AFD8&amp;__gda__=1423263410_b222afe3121943b64701e2de255db8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7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content-b-vie.xx.fbcdn.net/hphotos-xpf1/v/t1.0-9/10390962_900597563288866_4172595977982546869_n.jpg?oh=01dae5fe7d1dc3245648656582cd3024&amp;oe=54D1BD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15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fbcdn-sphotos-b-a.akamaihd.net/hphotos-ak-xpa1/v/t1.0-9/p417x417/1526161_900612053287417_6914268835326689363_n.jpg?oh=158f0ffaed95d3337b6cd9dd8979728e&amp;oe=55206086&amp;__gda__=1427898193_bd98ac55761b7a25efc25a531428a0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628"/>
            <a:ext cx="12192000" cy="81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79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fbcdn-sphotos-b-a.akamaihd.net/hphotos-ak-xap1/v/t1.0-9/10462969_900610589954230_6260650223924932635_n.jpg?oh=2f4ce06e332e5301b34d116dbd269bf8&amp;oe=551AB4D6&amp;__gda__=1423380490_008ccbc1fb4226ecd229279f6d04cb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1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0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fbcdn-sphotos-f-a.akamaihd.net/hphotos-ak-xap1/v/t1.0-9/10478577_900606776621278_1454149581996164666_n.jpg?oh=65d0900ced113ad4cc9cf9452b43c9fe&amp;oe=54DAA164&amp;__gda__=1424084408_8aeb471267adbf1fb906665fc323e2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47" y="-993096"/>
            <a:ext cx="7870825" cy="118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10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fbcdn-sphotos-e-a.akamaihd.net/hphotos-ak-xaf1/v/t1.0-9/10303735_900607036621252_2933082102058871225_n.jpg?oh=658d2181edb4d61a6f5e5147ab554787&amp;oe=54D3DBD6&amp;__gda__=1423739751_07579db1a6a4a068f60cb0a5660133c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19" y="-1036639"/>
            <a:ext cx="6096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91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fbcdn-sphotos-g-a.akamaihd.net/hphotos-ak-xaf1/v/t1.0-9/p417x417/10347178_722523227826438_4864574617105749966_n.jpg?oh=7c8bf9253a4ea15d0703f5cb346c5511&amp;oe=55166831&amp;__gda__=1428018646_11f442316d4f4fc9a93e8889337148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8" y="-1553028"/>
            <a:ext cx="12322628" cy="924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08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8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fbcdn-sphotos-c-a.akamaihd.net/hphotos-ak-ash2/v/t1.0-9/941490_590026741076088_1677525766_n.jpg?oh=b0746ba54c9a22712004536dcd38ad47&amp;oe=551E886F&amp;__gda__=1427934408_8f3abc2fa69ad95faad136aa125198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837"/>
            <a:ext cx="10419008" cy="78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7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fbcdn-sphotos-g-a.akamaihd.net/hphotos-ak-xaf1/v/t1.0-9/10801667_600844523353042_445181094726136483_n.jpg?oh=a351dcdc05a7f67317b1a7564da80dc7&amp;oe=54D3D075&amp;__gda__=1426834443_eb4e5b8b8688daab74917e64c5b6964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4" y="0"/>
            <a:ext cx="9724571" cy="729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65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b-ams.xx.fbcdn.net/hphotos-xaf1/v/t1.0-9/10308730_375943245917717_2950274404853431928_n.jpg?oh=463ad68eb9f2636728d783950ec07d5b&amp;oe=54DF0E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1369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90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bcdn-sphotos-d-a.akamaihd.net/hphotos-ak-xap1/v/t1.0-9/1908449_375943385917703_3023228733540794086_n.jpg?oh=7afa5e6a8708f02cca4826679fb86b5b&amp;oe=54DC9055&amp;__gda__=1423248924_c98b83bd1db3f7713954d509c04855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2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6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-1240972"/>
            <a:ext cx="10798629" cy="80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3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bcdn-sphotos-f-a.akamaihd.net/hphotos-ak-xpa1/v/t1.0-9/1477643_375944135917628_3474952728880880962_n.jpg?oh=2a9486e6f6d52b1ec1806d3691457e26&amp;oe=551624B4&amp;__gda__=1427960201_e73aab72ec8fb807b4c8196979b0b0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23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22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fbcdn-sphotos-a-a.akamaihd.net/hphotos-ak-xap1/v/t1.0-9/p526x296/10288727_640176042730199_3232860631863534361_n.jpg?oh=b2bfd80bb0604a79b1f37133ab93d2d4&amp;oe=5507FF34&amp;__gda__=1427937898_2bc4cda8ea7bf8bfad794ac1eb2a05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9723"/>
            <a:ext cx="12192000" cy="91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8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fbcdn-sphotos-d-a.akamaihd.net/hphotos-ak-xpa1/v/t1.0-9/10334256_282072331971476_3098116254550405163_n.jpg?oh=1ddc7fd51aa6df6397b53726eb1878b6&amp;oe=54D4625C&amp;__gda__=1426668516_1c4420cfe3f4a37a8cf0ef64af82da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10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fbcdn-sphotos-f-a.akamaihd.net/hphotos-ak-xfa1/v/t1.0-9/10368223_282072431971466_6720608106175770600_n.jpg?oh=8ba79617194b64da8636c8c52e25975f&amp;oe=550E7480&amp;__gda__=1423195830_b2af09a770d6457f87c1de26602278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7992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6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fbcdn-sphotos-e-a.akamaihd.net/hphotos-ak-xpf1/v/t1.0-9/10003289_268911486620894_309499084_n.jpg?oh=80246895760520425c9d2418bc839171&amp;oe=54D542B8&amp;__gda__=1427021630_8f221571c60104ce7b86dfca054adc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02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3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fbcdn-sphotos-a-a.akamaihd.net/hphotos-ak-xfa1/v/t1.0-9/p526x296/1901387_268660773312632_185999541_n.jpg?oh=d796a368dcd4869f6bda9add1aac4a29&amp;oe=55188D9A&amp;__gda__=1426787631_3c4d420df0e5bd1400dca1f472be0f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384"/>
            <a:ext cx="12192000" cy="91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840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fbcdn-sphotos-h-a.akamaihd.net/hphotos-ak-xpf1/v/t1.0-9/10363861_282072538638122_1198656191315179900_n.jpg?oh=49490b0d0bec3e1fe3fa9c33c5b259c0&amp;oe=55076C9B&amp;__gda__=1428139761_f933ba03fcbcb260c2729376dd20a55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55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99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content-b-ams.xx.fbcdn.net/hphotos-xfp1/v/t1.0-9/10303297_282072725304770_5715468404961017102_n.jpg?oh=01a9dbeffedf501ac6d6d1b7ba2f8e69&amp;oe=54D803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2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fbcdn-sphotos-c-a.akamaihd.net/hphotos-ak-xpa1/v/t1.0-9/10320396_282072788638097_1281597826472825385_n.jpg?oh=a98caa904e90820db4704bf7d8210f16&amp;oe=54D2AE48&amp;__gda__=1426657520_76fbce25397578688a33a72619047da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9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81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content-a-ams.xx.fbcdn.net/hphotos-xpf1/v/t1.0-9/10364069_282072915304751_4215675450928557254_n.jpg?oh=f38a9c80d186a3beea54654e1eeaccc1&amp;oe=54DDAB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6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9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8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fbcdn-sphotos-g-a.akamaihd.net/hphotos-ak-xaf1/v/t1.0-9/10367710_282073018638074_2085415766075106763_n.jpg?oh=ad5b55dfd066244375054df72e6655a5&amp;oe=54D5081A&amp;__gda__=1426924971_ad103983ec0d5a82d6918b29056674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3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55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fbcdn-sphotos-a-a.akamaihd.net/hphotos-ak-xpf1/v/t1.0-9/10301513_282073055304737_2135994737389638652_n.jpg?oh=2e004ba030bca16fec8f74814021f66f&amp;oe=550843D9&amp;__gda__=1423482803_41b2aeaaca6cdc2af2462d326c7436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46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0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fbcdn-sphotos-b-a.akamaihd.net/hphotos-ak-xap1/v/t1.0-9/10306763_282073121971397_3882672770065030549_n.jpg?oh=93a0234d6e4aac8d911daff14bda822d&amp;oe=54DDCFD6&amp;__gda__=1426544650_8538f75a80e47182f53a180e758c5a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74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2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scontent-a-ams.xx.fbcdn.net/hphotos-xaf1/v/t1.0-9/p526x296/10176081_279549735557069_1779507619676998292_n.jpg?oh=a5eccec6156567089d815b9aa53477d9&amp;oe=551ED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1" y="0"/>
            <a:ext cx="10045521" cy="75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9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content-a-ams.xx.fbcdn.net/hphotos-xfa1/v/t1.0-9/10311846_276346262544083_3332682706165696214_n.jpg?oh=404efa3dee02f82bb1c3c7714e932fbd&amp;oe=55198E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366"/>
            <a:ext cx="10470524" cy="785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3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s://fbcdn-sphotos-c-a.akamaihd.net/hphotos-ak-xap1/v/t1.0-9/1175002_276343332544376_6440285374338085116_n.jpg?oh=099f322135c2c51585fe7d88d0e8dabc&amp;oe=54DDA042&amp;__gda__=1423225099_c8d13235d5393b93409ee75a671ae0a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6178"/>
            <a:ext cx="11127346" cy="834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9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fbcdn-sphotos-d-a.akamaihd.net/hphotos-ak-xfp1/v/t1.0-9/1920031_276343505877692_1453124656996503885_n.jpg?oh=0380250d74d86771f847655f63eb21b4&amp;oe=550CE907&amp;__gda__=1423042204_a8ebb7e574fef021e207489afd32d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78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fbcdn-sphotos-c-a.akamaihd.net/hphotos-ak-xpf1/v/t1.0-9/10313383_276344409210935_4664730252122309472_n.jpg?oh=204ed57e624ed37b2a700bd7593673ac&amp;oe=550AE9A5&amp;__gda__=1426728655_d71dc6624416627976f1f0583d011a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9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bcdn-sphotos-b-a.akamaihd.net/hphotos-ak-xfa1/v/t1.0-9/10390900_738120746278395_8075708101596947351_n.jpg?oh=b1952d73f1acfd29d6c70fa0f57cf984&amp;oe=5507372A&amp;__gda__=1427029788_cb1869481bf90b10806a13b405f8abc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67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2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6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bcdn-sphotos-f-a.akamaihd.net/hphotos-ak-xpf1/v/t1.0-9/1623755_738120956278374_3228179950286226600_n.jpg?oh=e473a5d3a0201de97f28dfa4cd119276&amp;oe=55092182&amp;__gda__=1426945347_1b2f2365d51fcfe6e9d958fec43a74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60" y="-631064"/>
            <a:ext cx="546735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8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423561" cy="68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b-ams.xx.fbcdn.net/hphotos-xfp1/v/t1.0-9/1461489_738121449611658_663507623241947008_n.jpg?oh=937ea8a4f41f4e5ebba1e1b84a3f809b&amp;oe=54D460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91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bcdn-sphotos-d-a.akamaihd.net/hphotos-ak-xpf1/v/t1.0-9/10407711_738121429611660_4994328847625885573_n.jpg?oh=159db05cd3ec314441cbd31bc9ecd297&amp;oe=55195643&amp;__gda__=1427982633_2478ab99cd04d6025c96a17bed3c8d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3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a-ams.xx.fbcdn.net/hphotos-xpa1/v/t1.0-9/10409503_738122019611601_985227488924243426_n.jpg?oh=d1d28aa36500e3d5e134c8f36fe4b455&amp;oe=54DD54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95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b-ams.xx.fbcdn.net/hphotos-xpf1/v/t1.0-9/10291141_738122462944890_7903827919272429799_n.jpg?oh=6bbb92baf5440b4e0b891f4fc36b9b8b&amp;oe=54DDD7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79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bcdn-sphotos-e-a.akamaihd.net/hphotos-ak-xfp1/v/t1.0-9/1513733_738122822944854_5357110437866741373_n.jpg?oh=4441784d374736443dcca4bebdb4fab2&amp;oe=5508AB78&amp;__gda__=1423173347_bc8b9f769af7814470677651684653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72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bcdn-sphotos-d-a.akamaihd.net/hphotos-ak-xpa1/v/t1.0-9/10254033_623858247704646_5377707946210384759_n.jpg?oh=4107d9d1cd69000323c3b3d7ec64a393&amp;oe=54DB43C2&amp;__gda__=1427857018_ed7ab251524a636bba6ea5e811b11e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fbcdn-sphotos-b-a.akamaihd.net/hphotos-ak-xfp1/v/t1.0-9/10710523_710690415688095_9004557125391562293_n.jpg?oh=619f14efcfd602637e6d19123c52a17f&amp;oe=54D61B07&amp;__gda__=1423702926_7d9e2ef13546e32b210d9d1d16564cd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40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content-b-ams.xx.fbcdn.net/hphotos-xap1/v/l/t1.0-9/10250171_613395442084260_1220525483652081404_n.jpg?oh=5afc13c36bca72359973ea3119d9a4ec&amp;oe=551C51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82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"/>
    </mc:Choice>
    <mc:Fallback>
      <p:transition advTm="7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245</TotalTime>
  <Words>39</Words>
  <Application>Microsoft Office PowerPoint</Application>
  <PresentationFormat>Szélesvásznú</PresentationFormat>
  <Paragraphs>11</Paragraphs>
  <Slides>116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116</vt:i4>
      </vt:variant>
    </vt:vector>
  </HeadingPairs>
  <TitlesOfParts>
    <vt:vector size="122" baseType="lpstr">
      <vt:lpstr>Aharoni</vt:lpstr>
      <vt:lpstr>Arial</vt:lpstr>
      <vt:lpstr>Century Gothic</vt:lpstr>
      <vt:lpstr>Georgia</vt:lpstr>
      <vt:lpstr>Wingdings 3</vt:lpstr>
      <vt:lpstr>Ion</vt:lpstr>
      <vt:lpstr>VIII. Utánpótlás Sportolók vacsorája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VIII. Utánpótlás Sportolók vacsorája</dc:title>
  <dc:creator>tanar04</dc:creator>
  <cp:lastModifiedBy>tanar04</cp:lastModifiedBy>
  <cp:revision>26</cp:revision>
  <dcterms:created xsi:type="dcterms:W3CDTF">2014-11-22T20:26:43Z</dcterms:created>
  <dcterms:modified xsi:type="dcterms:W3CDTF">2014-11-25T15:38:35Z</dcterms:modified>
</cp:coreProperties>
</file>