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5" r:id="rId7"/>
    <p:sldId id="266" r:id="rId8"/>
    <p:sldId id="260" r:id="rId9"/>
    <p:sldId id="261" r:id="rId10"/>
    <p:sldId id="267" r:id="rId11"/>
    <p:sldId id="262" r:id="rId12"/>
    <p:sldId id="263" r:id="rId13"/>
    <p:sldId id="268" r:id="rId14"/>
    <p:sldId id="269" r:id="rId15"/>
    <p:sldId id="264" r:id="rId16"/>
    <p:sldId id="271" r:id="rId17"/>
    <p:sldId id="272" r:id="rId18"/>
    <p:sldId id="270" r:id="rId19"/>
    <p:sldId id="273" r:id="rId20"/>
    <p:sldId id="274" r:id="rId21"/>
    <p:sldId id="276" r:id="rId22"/>
    <p:sldId id="277" r:id="rId23"/>
    <p:sldId id="275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08" r:id="rId32"/>
    <p:sldId id="286" r:id="rId33"/>
    <p:sldId id="287" r:id="rId34"/>
    <p:sldId id="288" r:id="rId35"/>
    <p:sldId id="289" r:id="rId36"/>
    <p:sldId id="290" r:id="rId37"/>
    <p:sldId id="310" r:id="rId38"/>
    <p:sldId id="311" r:id="rId39"/>
    <p:sldId id="312" r:id="rId40"/>
    <p:sldId id="313" r:id="rId41"/>
    <p:sldId id="314" r:id="rId42"/>
    <p:sldId id="291" r:id="rId43"/>
    <p:sldId id="315" r:id="rId44"/>
    <p:sldId id="292" r:id="rId45"/>
    <p:sldId id="309" r:id="rId46"/>
    <p:sldId id="293" r:id="rId47"/>
    <p:sldId id="294" r:id="rId48"/>
    <p:sldId id="295" r:id="rId49"/>
    <p:sldId id="296" r:id="rId50"/>
    <p:sldId id="304" r:id="rId51"/>
    <p:sldId id="307" r:id="rId52"/>
    <p:sldId id="305" r:id="rId53"/>
    <p:sldId id="306" r:id="rId54"/>
    <p:sldId id="297" r:id="rId55"/>
    <p:sldId id="301" r:id="rId56"/>
    <p:sldId id="303" r:id="rId57"/>
    <p:sldId id="298" r:id="rId58"/>
    <p:sldId id="299" r:id="rId59"/>
    <p:sldId id="300" r:id="rId60"/>
    <p:sldId id="302" r:id="rId6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00" autoAdjust="0"/>
  </p:normalViewPr>
  <p:slideViewPr>
    <p:cSldViewPr>
      <p:cViewPr varScale="1">
        <p:scale>
          <a:sx n="74" d="100"/>
          <a:sy n="74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hu-HU" noProof="0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hu-HU" noProof="0" smtClean="0"/>
              <a:t>Alcím mintájának szerkesztése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468A0BC4-45AC-4F12-A9C8-2352F88AE9A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AE5EE-6440-4B91-A2E8-D1CD67BE939B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155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97566-6CD6-4F66-AC65-6DCFB5A16BEA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686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AF469-C56A-4002-867F-505DDB05C108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56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1546C-59CD-4A35-98BA-2A58787AFD8C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05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325F6-6313-4102-BD02-57CDA3D00990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3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DC8DA-11A6-4C2D-B0F8-9D513FF849C7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381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95F76-A1F9-4024-B61D-E7349BF24F84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43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29C29-4DA2-4E4A-9261-9E81D283E9C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48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C5812-0EB9-4E8E-B8DB-B0B1F09DA315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91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54014-1D96-4CB9-A194-D7BB9BB6C57C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24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99D0922-3789-4A4D-B1D7-10EB09CF38C3}" type="slidenum">
              <a:rPr lang="hu-HU"/>
              <a:pPr/>
              <a:t>‹#›</a:t>
            </a:fld>
            <a:endParaRPr 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H7YjAMMuz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602071"/>
            <a:ext cx="8568952" cy="1143000"/>
          </a:xfrm>
        </p:spPr>
        <p:txBody>
          <a:bodyPr/>
          <a:lstStyle/>
          <a:p>
            <a:pPr algn="ctr"/>
            <a:r>
              <a:rPr lang="hu-HU" sz="3600" dirty="0" smtClean="0">
                <a:solidFill>
                  <a:schemeClr val="tx1"/>
                </a:solidFill>
              </a:rPr>
              <a:t>„80 éves a </a:t>
            </a:r>
            <a:r>
              <a:rPr lang="hu-HU" sz="4000" dirty="0" smtClean="0">
                <a:solidFill>
                  <a:schemeClr val="tx1"/>
                </a:solidFill>
              </a:rPr>
              <a:t>sportegyesületünk</a:t>
            </a:r>
            <a:r>
              <a:rPr lang="hu-HU" sz="3600" dirty="0" smtClean="0">
                <a:solidFill>
                  <a:schemeClr val="tx1"/>
                </a:solidFill>
              </a:rPr>
              <a:t>”</a:t>
            </a:r>
            <a:endParaRPr lang="hu-HU" sz="3600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5949280"/>
            <a:ext cx="6400800" cy="1066800"/>
          </a:xfrm>
        </p:spPr>
        <p:txBody>
          <a:bodyPr/>
          <a:lstStyle/>
          <a:p>
            <a:r>
              <a:rPr lang="hu-HU" sz="2800" dirty="0" smtClean="0"/>
              <a:t>Pétervására, 2015. június 8.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92" y="1773480"/>
            <a:ext cx="3744416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22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620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816"/>
            <a:ext cx="9144000" cy="46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52574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2860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57309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" y="0"/>
            <a:ext cx="4355976" cy="32669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10" y="-23106"/>
            <a:ext cx="4944089" cy="329008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52936"/>
            <a:ext cx="7115615" cy="42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1340768"/>
            <a:ext cx="9036496" cy="914400"/>
          </a:xfrm>
        </p:spPr>
        <p:txBody>
          <a:bodyPr/>
          <a:lstStyle/>
          <a:p>
            <a:r>
              <a:rPr lang="hu-HU" u="sng" dirty="0" smtClean="0">
                <a:solidFill>
                  <a:schemeClr val="tx1"/>
                </a:solidFill>
              </a:rPr>
              <a:t>Vendégünk: </a:t>
            </a:r>
            <a:r>
              <a:rPr lang="hu-HU" dirty="0" smtClean="0">
                <a:solidFill>
                  <a:schemeClr val="tx1"/>
                </a:solidFill>
              </a:rPr>
              <a:t/>
            </a:r>
            <a:br>
              <a:rPr lang="hu-HU" dirty="0" smtClean="0">
                <a:solidFill>
                  <a:schemeClr val="tx1"/>
                </a:solidFill>
              </a:rPr>
            </a:br>
            <a:r>
              <a:rPr lang="hu-HU" sz="3600" dirty="0" smtClean="0">
                <a:solidFill>
                  <a:schemeClr val="tx1"/>
                </a:solidFill>
              </a:rPr>
              <a:t>Farkas Ádám</a:t>
            </a:r>
            <a:br>
              <a:rPr lang="hu-HU" sz="3600" dirty="0" smtClean="0">
                <a:solidFill>
                  <a:schemeClr val="tx1"/>
                </a:solidFill>
              </a:rPr>
            </a:br>
            <a:r>
              <a:rPr lang="hu-HU" sz="3200" dirty="0" smtClean="0">
                <a:solidFill>
                  <a:schemeClr val="tx1"/>
                </a:solidFill>
              </a:rPr>
              <a:t>Hivatásos labdarúgó játékvezető</a:t>
            </a:r>
            <a:br>
              <a:rPr lang="hu-HU" sz="3200" dirty="0" smtClean="0">
                <a:solidFill>
                  <a:schemeClr val="tx1"/>
                </a:solidFill>
              </a:rPr>
            </a:br>
            <a:r>
              <a:rPr lang="hu-HU" sz="3200" dirty="0" smtClean="0">
                <a:solidFill>
                  <a:schemeClr val="tx1"/>
                </a:solidFill>
              </a:rPr>
              <a:t>FIFA kerettag 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492896"/>
            <a:ext cx="2808312" cy="41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" y="22236"/>
            <a:ext cx="4351923" cy="635585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22235"/>
            <a:ext cx="4788024" cy="63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4824"/>
            <a:ext cx="6032870" cy="399579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1052736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/>
              <a:t>További sok sikert Ádám!</a:t>
            </a:r>
          </a:p>
          <a:p>
            <a:r>
              <a:rPr lang="hu-HU" sz="4800" dirty="0" smtClean="0"/>
              <a:t>              Köszönjük!</a:t>
            </a:r>
            <a:endParaRPr lang="hu-HU" sz="4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08920"/>
            <a:ext cx="5622593" cy="37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8880"/>
            <a:ext cx="3789040" cy="37890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Szövegdoboz 2"/>
          <p:cNvSpPr txBox="1"/>
          <p:nvPr/>
        </p:nvSpPr>
        <p:spPr>
          <a:xfrm>
            <a:off x="1930016" y="836712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 smtClean="0"/>
              <a:t>Egyesületünk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87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620688"/>
            <a:ext cx="734481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u="sng" dirty="0" smtClean="0"/>
              <a:t>Pétervására Sportegyesület</a:t>
            </a:r>
          </a:p>
          <a:p>
            <a:endParaRPr lang="hu-HU" sz="3200" dirty="0" smtClean="0"/>
          </a:p>
          <a:p>
            <a:r>
              <a:rPr lang="hu-HU" sz="2800" dirty="0" smtClean="0"/>
              <a:t>Alakult: 1935</a:t>
            </a:r>
          </a:p>
          <a:p>
            <a:r>
              <a:rPr lang="hu-HU" sz="2800" dirty="0" smtClean="0"/>
              <a:t>Hivatalos színe: kék-sárga</a:t>
            </a:r>
          </a:p>
          <a:p>
            <a:r>
              <a:rPr lang="hu-HU" sz="2800" dirty="0" smtClean="0"/>
              <a:t>Jelenleg: kb. 250 igazolt sportoló</a:t>
            </a:r>
          </a:p>
          <a:p>
            <a:r>
              <a:rPr lang="hu-HU" sz="2000" dirty="0" smtClean="0"/>
              <a:t>Szakosztályaink: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Labdarúgás 			1935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Teke (megszűnt)		1970-1982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Sakk				1989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Röplabda			1987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Karate			2002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Autó-motor			2011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Asztalitenisz			2014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Túra				2013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Kerékpár			2013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3851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99592" y="208523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u="sng" dirty="0" smtClean="0"/>
              <a:t>LABDARÚGÁS</a:t>
            </a:r>
            <a:endParaRPr lang="hu-HU" sz="3200" u="sng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" y="1124744"/>
            <a:ext cx="3899916" cy="27934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06" r="2351" b="10205"/>
          <a:stretch/>
        </p:blipFill>
        <p:spPr>
          <a:xfrm>
            <a:off x="3909803" y="1124744"/>
            <a:ext cx="5199490" cy="26423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651880"/>
            <a:ext cx="5076056" cy="317782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7844" y="4581128"/>
            <a:ext cx="30219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1935-től volt csapat Pétervásárán.</a:t>
            </a:r>
          </a:p>
          <a:p>
            <a:endParaRPr lang="hu-HU" dirty="0" smtClean="0"/>
          </a:p>
          <a:p>
            <a:r>
              <a:rPr lang="hu-HU" dirty="0" smtClean="0"/>
              <a:t>A legtöbb sportolót</a:t>
            </a:r>
          </a:p>
          <a:p>
            <a:r>
              <a:rPr lang="hu-HU" dirty="0"/>
              <a:t>f</a:t>
            </a:r>
            <a:r>
              <a:rPr lang="hu-HU" dirty="0" smtClean="0"/>
              <a:t>oglalkoztató szakosztály.</a:t>
            </a:r>
          </a:p>
          <a:p>
            <a:r>
              <a:rPr lang="hu-HU" dirty="0" smtClean="0"/>
              <a:t>Felnőtt, U19, U16, U14, U13, U11, U9, U7.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01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43" y="-56522"/>
            <a:ext cx="7413379" cy="85961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94633" y="620688"/>
            <a:ext cx="74133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Legjobb eredmények:</a:t>
            </a:r>
          </a:p>
          <a:p>
            <a:r>
              <a:rPr lang="hu-HU" dirty="0" smtClean="0"/>
              <a:t>Felnőtt csapat</a:t>
            </a:r>
          </a:p>
          <a:p>
            <a:r>
              <a:rPr lang="hu-HU" dirty="0" smtClean="0"/>
              <a:t>2004/2005		III Hely 			NBIII.</a:t>
            </a:r>
          </a:p>
          <a:p>
            <a:r>
              <a:rPr lang="hu-HU" dirty="0" smtClean="0"/>
              <a:t>2003/2004		I. Hely			Megyei I.</a:t>
            </a:r>
          </a:p>
          <a:p>
            <a:r>
              <a:rPr lang="hu-HU" dirty="0" smtClean="0"/>
              <a:t>2005/2006		I. Hely			Megyei I.</a:t>
            </a:r>
          </a:p>
          <a:p>
            <a:r>
              <a:rPr lang="hu-HU" dirty="0" smtClean="0"/>
              <a:t>2007/2008		I. Hely			Megyei I.</a:t>
            </a:r>
          </a:p>
          <a:p>
            <a:r>
              <a:rPr lang="hu-HU" dirty="0" smtClean="0"/>
              <a:t>Több  alkalommal jutottunk ki a Magyar Kupa országos táblájára.</a:t>
            </a:r>
          </a:p>
          <a:p>
            <a:r>
              <a:rPr lang="hu-HU" dirty="0" smtClean="0"/>
              <a:t>2011 Sport Tv kupa elődöntő</a:t>
            </a:r>
          </a:p>
          <a:p>
            <a:r>
              <a:rPr lang="hu-HU" dirty="0" smtClean="0"/>
              <a:t>Utánpótlás csapataink többszörös megyei bajnokok.</a:t>
            </a:r>
          </a:p>
          <a:p>
            <a:r>
              <a:rPr lang="hu-HU" dirty="0" smtClean="0"/>
              <a:t>Iskolai csapatunk legjobb eredmény 2013-ban, Országos 7. hely.</a:t>
            </a:r>
            <a:endParaRPr lang="hu-HU" dirty="0"/>
          </a:p>
          <a:p>
            <a:r>
              <a:rPr lang="hu-HU" dirty="0" smtClean="0"/>
              <a:t>Edzőinket többször választották a megye legjobb szakembereinek.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338" y="3738682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0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8640"/>
            <a:ext cx="7413379" cy="85961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55576" y="134076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1995 Pétervására SE - Magyar „A” válogatott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t="39374" r="-905" b="16527"/>
          <a:stretch/>
        </p:blipFill>
        <p:spPr>
          <a:xfrm>
            <a:off x="556634" y="1844824"/>
            <a:ext cx="7811262" cy="244827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55576" y="4720337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1995 Pétervására SE- Ferencváros öregfiúk</a:t>
            </a:r>
          </a:p>
          <a:p>
            <a:endParaRPr lang="hu-HU" dirty="0" smtClean="0"/>
          </a:p>
          <a:p>
            <a:r>
              <a:rPr lang="hu-HU" dirty="0" smtClean="0"/>
              <a:t>Vendégeink voltak még továbbá Pétervásárán a: Vasas SC, Budapest Honvéd, BKV Előre, Újpest TE, Egri FC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1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6672"/>
            <a:ext cx="7413379" cy="85961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43" y="2002618"/>
            <a:ext cx="7469320" cy="404588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9552" y="148478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2009 – Focitábor minden nyáron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4606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H7YjAMMuz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052" y="1052736"/>
            <a:ext cx="9119948" cy="51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413379" cy="85961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84784"/>
            <a:ext cx="2324243" cy="29883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894" y="1484783"/>
            <a:ext cx="2158226" cy="29883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41298" r="6012"/>
          <a:stretch/>
        </p:blipFill>
        <p:spPr>
          <a:xfrm>
            <a:off x="6092473" y="1484784"/>
            <a:ext cx="2439967" cy="298831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302025" y="544522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Büszkeségeink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43608" y="46215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Hajdú Norbert		</a:t>
            </a:r>
            <a:r>
              <a:rPr lang="hu-HU" dirty="0" err="1" smtClean="0"/>
              <a:t>Bukrán</a:t>
            </a:r>
            <a:r>
              <a:rPr lang="hu-HU" dirty="0" smtClean="0"/>
              <a:t> Gábor		</a:t>
            </a:r>
            <a:r>
              <a:rPr lang="hu-HU" dirty="0" err="1" smtClean="0"/>
              <a:t>Bukrán</a:t>
            </a:r>
            <a:r>
              <a:rPr lang="hu-HU" dirty="0" smtClean="0"/>
              <a:t> Erik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87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413379" cy="8596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4824"/>
            <a:ext cx="5052053" cy="37890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70" y="1844824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13379" cy="8596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591"/>
            <a:ext cx="2939819" cy="22048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73" y="1188591"/>
            <a:ext cx="2928325" cy="21962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46" y="1179971"/>
            <a:ext cx="2939819" cy="22048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3203848" cy="240288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067944" y="3933056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p</a:t>
            </a:r>
            <a:r>
              <a:rPr lang="hu-HU" dirty="0" smtClean="0"/>
              <a:t>ályafelújítás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locsoló rendszer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Lelátó</a:t>
            </a:r>
          </a:p>
          <a:p>
            <a:pPr marL="285750" indent="-285750">
              <a:buFontTx/>
              <a:buChar char="-"/>
            </a:pPr>
            <a:r>
              <a:rPr lang="hu-HU" dirty="0"/>
              <a:t>v</a:t>
            </a:r>
            <a:r>
              <a:rPr lang="hu-HU" dirty="0" smtClean="0"/>
              <a:t>ilágítás felújítása</a:t>
            </a:r>
          </a:p>
          <a:p>
            <a:pPr marL="285750" indent="-285750">
              <a:buFontTx/>
              <a:buChar char="-"/>
            </a:pPr>
            <a:r>
              <a:rPr lang="hu-HU" dirty="0"/>
              <a:t>c</a:t>
            </a:r>
            <a:r>
              <a:rPr lang="hu-HU" dirty="0" smtClean="0"/>
              <a:t>serepadok cseréje</a:t>
            </a:r>
          </a:p>
          <a:p>
            <a:pPr marL="285750" indent="-285750">
              <a:buFontTx/>
              <a:buChar char="-"/>
            </a:pPr>
            <a:r>
              <a:rPr lang="hu-HU" dirty="0"/>
              <a:t>k</a:t>
            </a:r>
            <a:r>
              <a:rPr lang="hu-HU" dirty="0" smtClean="0"/>
              <a:t>apuk cseréje és készítése</a:t>
            </a:r>
          </a:p>
          <a:p>
            <a:pPr marL="285750" indent="-285750">
              <a:buFontTx/>
              <a:buChar char="-"/>
            </a:pPr>
            <a:r>
              <a:rPr lang="hu-HU" dirty="0"/>
              <a:t>f</a:t>
            </a:r>
            <a:r>
              <a:rPr lang="hu-HU" dirty="0" smtClean="0"/>
              <a:t>elszerelések beszerzése</a:t>
            </a:r>
          </a:p>
          <a:p>
            <a:pPr marL="285750" indent="-285750">
              <a:buFontTx/>
              <a:buChar char="-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4163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907704" y="25968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SAKK</a:t>
            </a:r>
            <a:endParaRPr lang="hu-HU" sz="3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32256"/>
          <a:stretch/>
        </p:blipFill>
        <p:spPr>
          <a:xfrm>
            <a:off x="251520" y="3378621"/>
            <a:ext cx="5855043" cy="29820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71" y="2276872"/>
            <a:ext cx="2376264" cy="316066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5536" y="874009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Pétervására sakk történetéhez tartozik, hogy már a 60-70-es években is szép eredményt értek el az akkor még szpartakiádokon induló településünk sakkozói.</a:t>
            </a:r>
          </a:p>
          <a:p>
            <a:r>
              <a:rPr lang="hu-HU" dirty="0" smtClean="0"/>
              <a:t>Többször szerepeltek dobogós helyen megyei bajnokságban.</a:t>
            </a:r>
          </a:p>
          <a:p>
            <a:r>
              <a:rPr lang="hu-HU" dirty="0" smtClean="0"/>
              <a:t>1989, 1999, aranyérem a megyei amatőr bajnokságban.</a:t>
            </a:r>
          </a:p>
          <a:p>
            <a:r>
              <a:rPr lang="hu-HU" dirty="0" smtClean="0"/>
              <a:t>Versenyeken, egyéniben több kimagasló eredmény. </a:t>
            </a:r>
          </a:p>
          <a:p>
            <a:r>
              <a:rPr lang="hu-HU" dirty="0" smtClean="0"/>
              <a:t>Versenyek szervezése</a:t>
            </a:r>
          </a:p>
          <a:p>
            <a:r>
              <a:rPr lang="hu-HU" dirty="0" smtClean="0"/>
              <a:t>Elindult az utánpótlásképzés.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34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1800" y="5486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KARATE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0768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0419"/>
            <a:ext cx="3956647" cy="96325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2" y="692696"/>
            <a:ext cx="88569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Legeredményesebb szakosztályunk.</a:t>
            </a:r>
          </a:p>
          <a:p>
            <a:r>
              <a:rPr lang="hu-HU" dirty="0" smtClean="0"/>
              <a:t>Megyei, országos versenyeken rengeteg érem, nagyon sok első hely, mind egyéniben, mind csapatban. </a:t>
            </a:r>
          </a:p>
          <a:p>
            <a:r>
              <a:rPr lang="hu-HU" dirty="0" smtClean="0"/>
              <a:t>Európa és Világbajnoki dobogós helyezések.</a:t>
            </a:r>
          </a:p>
          <a:p>
            <a:r>
              <a:rPr lang="hu-HU" dirty="0"/>
              <a:t>Diákolimpiai országos versenyeken dobogós </a:t>
            </a:r>
            <a:r>
              <a:rPr lang="hu-HU" dirty="0" smtClean="0"/>
              <a:t>helyezések</a:t>
            </a:r>
          </a:p>
          <a:p>
            <a:endParaRPr lang="hu-HU" dirty="0" smtClean="0"/>
          </a:p>
          <a:p>
            <a:r>
              <a:rPr lang="hu-HU" u="sng" dirty="0" smtClean="0"/>
              <a:t>Országos Diákolimpiai I. hely: </a:t>
            </a:r>
            <a:r>
              <a:rPr lang="hu-HU" dirty="0" smtClean="0"/>
              <a:t>Kapás Vivien (2010), Bíró Vivien (2013)</a:t>
            </a:r>
          </a:p>
          <a:p>
            <a:r>
              <a:rPr lang="hu-HU" dirty="0" smtClean="0"/>
              <a:t>Bán Gerda (2014), Bíró Ivett (2014)</a:t>
            </a:r>
          </a:p>
          <a:p>
            <a:endParaRPr lang="hu-HU" dirty="0"/>
          </a:p>
          <a:p>
            <a:r>
              <a:rPr lang="hu-HU" u="sng" dirty="0" smtClean="0"/>
              <a:t>Világbajnoki</a:t>
            </a:r>
            <a:r>
              <a:rPr lang="hu-HU" dirty="0" smtClean="0"/>
              <a:t> I. hely: Eged László (2010)</a:t>
            </a:r>
          </a:p>
          <a:p>
            <a:r>
              <a:rPr lang="hu-HU" dirty="0" smtClean="0"/>
              <a:t>Világbajnoki II. hely: Eged László, Bíró Vivien (2011)</a:t>
            </a:r>
          </a:p>
          <a:p>
            <a:r>
              <a:rPr lang="hu-HU" dirty="0" smtClean="0"/>
              <a:t>Világbajnoki III hely:Bíró Ivett (2010),Bán Viktor(2013),Eged László (2014)</a:t>
            </a:r>
          </a:p>
          <a:p>
            <a:endParaRPr lang="hu-HU" dirty="0" smtClean="0"/>
          </a:p>
          <a:p>
            <a:r>
              <a:rPr lang="hu-HU" u="sng" dirty="0" smtClean="0"/>
              <a:t>Európa bajnokság:</a:t>
            </a:r>
          </a:p>
          <a:p>
            <a:r>
              <a:rPr lang="hu-HU" dirty="0" err="1" smtClean="0"/>
              <a:t>I.hely</a:t>
            </a:r>
            <a:r>
              <a:rPr lang="hu-HU" dirty="0" smtClean="0"/>
              <a:t>: Vincze Bálint, Bíró Ivett </a:t>
            </a:r>
            <a:r>
              <a:rPr lang="hu-HU" dirty="0"/>
              <a:t>(</a:t>
            </a:r>
            <a:r>
              <a:rPr lang="hu-HU" dirty="0" smtClean="0"/>
              <a:t>2011)</a:t>
            </a:r>
          </a:p>
          <a:p>
            <a:r>
              <a:rPr lang="hu-HU" dirty="0" err="1" smtClean="0"/>
              <a:t>II.hely</a:t>
            </a:r>
            <a:r>
              <a:rPr lang="hu-HU" dirty="0" smtClean="0"/>
              <a:t>: Bíró Vivien(2011), Bíró Vivien (2013)</a:t>
            </a:r>
          </a:p>
          <a:p>
            <a:r>
              <a:rPr lang="hu-HU" dirty="0" smtClean="0"/>
              <a:t>Bíró Vivien (</a:t>
            </a:r>
            <a:r>
              <a:rPr lang="hu-HU" dirty="0"/>
              <a:t>2014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III.hely</a:t>
            </a:r>
            <a:r>
              <a:rPr lang="hu-HU" dirty="0" smtClean="0"/>
              <a:t>: Szabó Márton, Eged László, </a:t>
            </a:r>
          </a:p>
          <a:p>
            <a:r>
              <a:rPr lang="hu-HU" dirty="0" err="1" smtClean="0"/>
              <a:t>Bátka</a:t>
            </a:r>
            <a:r>
              <a:rPr lang="hu-HU" dirty="0" smtClean="0"/>
              <a:t> Krisztián (2011)</a:t>
            </a:r>
          </a:p>
          <a:p>
            <a:r>
              <a:rPr lang="hu-HU" dirty="0" smtClean="0"/>
              <a:t>Lakatos Antónia (2014) </a:t>
            </a:r>
          </a:p>
          <a:p>
            <a:r>
              <a:rPr lang="hu-HU" dirty="0" smtClean="0"/>
              <a:t>Eged László (2013)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29531"/>
          <a:stretch/>
        </p:blipFill>
        <p:spPr>
          <a:xfrm>
            <a:off x="4749362" y="4149080"/>
            <a:ext cx="4424673" cy="26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04664"/>
            <a:ext cx="3956647" cy="9632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6"/>
          <a:stretch/>
        </p:blipFill>
        <p:spPr>
          <a:xfrm>
            <a:off x="539552" y="1268760"/>
            <a:ext cx="792088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04664"/>
            <a:ext cx="3956647" cy="9632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4664"/>
            <a:ext cx="3956647" cy="9632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14488" r="15739" b="-3876"/>
          <a:stretch/>
        </p:blipFill>
        <p:spPr>
          <a:xfrm>
            <a:off x="899592" y="1628800"/>
            <a:ext cx="6912768" cy="48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22327" r="17203"/>
          <a:stretch/>
        </p:blipFill>
        <p:spPr>
          <a:xfrm>
            <a:off x="1331640" y="1052736"/>
            <a:ext cx="6552728" cy="569902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680" y="72212"/>
            <a:ext cx="395664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71151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r="43302"/>
          <a:stretch/>
        </p:blipFill>
        <p:spPr>
          <a:xfrm>
            <a:off x="1979712" y="1362353"/>
            <a:ext cx="4536504" cy="54673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640" y="188640"/>
            <a:ext cx="395664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51820" y="26064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RÖPLABDA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13890" y="929405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Női szakosztály.</a:t>
            </a:r>
          </a:p>
          <a:p>
            <a:r>
              <a:rPr lang="hu-HU" dirty="0" smtClean="0"/>
              <a:t>Többször nyertek megyei bajnokságot.</a:t>
            </a:r>
          </a:p>
          <a:p>
            <a:r>
              <a:rPr lang="hu-HU" dirty="0" smtClean="0"/>
              <a:t>Iskolai csapatunk rendszeresen megyei döntőt és országos elődöntőt játszik.</a:t>
            </a:r>
          </a:p>
          <a:p>
            <a:r>
              <a:rPr lang="hu-HU" dirty="0" smtClean="0"/>
              <a:t>A megyei röplabda egyik megmaradt bástyája Pétervására.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1598" r="22180"/>
          <a:stretch/>
        </p:blipFill>
        <p:spPr>
          <a:xfrm>
            <a:off x="421429" y="2414833"/>
            <a:ext cx="3312367" cy="352810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291" y="2569425"/>
            <a:ext cx="4392488" cy="32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7168" t="21747" r="11583" b="10723"/>
          <a:stretch/>
        </p:blipFill>
        <p:spPr>
          <a:xfrm>
            <a:off x="1043608" y="1628800"/>
            <a:ext cx="6787059" cy="482453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04664"/>
            <a:ext cx="363962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75856" y="476672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RÖPLABDA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7" y="1772816"/>
            <a:ext cx="4512501" cy="33843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99" y="1772816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545" y="404664"/>
            <a:ext cx="3042168" cy="9632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437" y="1556792"/>
            <a:ext cx="3228021" cy="484203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79512" y="184482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Büszkeségünk: Tóth Eszter</a:t>
            </a: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865631"/>
            <a:ext cx="4032448" cy="35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915816" y="54868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AUTÓ - MOTOR</a:t>
            </a:r>
            <a:endParaRPr lang="hu-HU" sz="3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7544" y="1219298"/>
            <a:ext cx="7520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Rengeteg versenyen indultak az eltelt időben, ott rendre jó szerepelnek.</a:t>
            </a:r>
          </a:p>
          <a:p>
            <a:r>
              <a:rPr lang="hu-HU" dirty="0" smtClean="0"/>
              <a:t>Versenyek, bemutatók szervezése a városban és a megyében.</a:t>
            </a:r>
          </a:p>
          <a:p>
            <a:r>
              <a:rPr lang="hu-HU" dirty="0" smtClean="0"/>
              <a:t>A lelkes csapat tagjai rengeteg kupát, szereznek.</a:t>
            </a:r>
          </a:p>
          <a:p>
            <a:r>
              <a:rPr lang="hu-HU" dirty="0" smtClean="0"/>
              <a:t>Szántó Balázs, Vincze Dániel, Vincze Zsolt, Holló István.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89667"/>
            <a:ext cx="8203575" cy="420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1800" y="620688"/>
            <a:ext cx="3459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AUTÓ -MOTOR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792"/>
            <a:ext cx="6552728" cy="490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12" y="1484784"/>
            <a:ext cx="6120680" cy="506495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699792" y="548680"/>
            <a:ext cx="358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AUTÓ - MOTOR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9512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55776" y="404664"/>
            <a:ext cx="358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AUTÓ - MOTOR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2643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24744"/>
            <a:ext cx="7511752" cy="563381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64713"/>
            <a:ext cx="390787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8867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112336"/>
            <a:ext cx="4133440" cy="58440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790" y="149085"/>
            <a:ext cx="390787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7655768" cy="57418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0"/>
            <a:ext cx="390787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91" y="1223899"/>
            <a:ext cx="7163521" cy="53726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60648"/>
            <a:ext cx="390787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43808" y="548680"/>
            <a:ext cx="3664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ASZTALITENISZ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5452" y="1429325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Fiatal szakosztály. </a:t>
            </a:r>
          </a:p>
          <a:p>
            <a:r>
              <a:rPr lang="hu-HU" dirty="0" smtClean="0"/>
              <a:t>Első bajnoki évükben a megyei II. osztályban szerepeltek remekül, IV helyezés.</a:t>
            </a:r>
          </a:p>
          <a:p>
            <a:r>
              <a:rPr lang="hu-HU" dirty="0" smtClean="0"/>
              <a:t>Utánpótlás nevelés is beindult a szakosztályban.</a:t>
            </a:r>
          </a:p>
          <a:p>
            <a:r>
              <a:rPr lang="hu-HU" dirty="0" smtClean="0"/>
              <a:t>Versenyek szervezése</a:t>
            </a:r>
          </a:p>
          <a:p>
            <a:r>
              <a:rPr lang="hu-HU" dirty="0" smtClean="0"/>
              <a:t>Sikeres pályázatok, profi asztalok.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30376" r="5172" b="17627"/>
          <a:stretch/>
        </p:blipFill>
        <p:spPr>
          <a:xfrm>
            <a:off x="899592" y="3144830"/>
            <a:ext cx="7128792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4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95907"/>
            <a:ext cx="8016635" cy="450935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32656"/>
            <a:ext cx="399322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9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742591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27784" y="11663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Kerékpár 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762963"/>
            <a:ext cx="8892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Fiatal szakosztály.</a:t>
            </a:r>
          </a:p>
          <a:p>
            <a:r>
              <a:rPr lang="hu-HU" dirty="0" smtClean="0"/>
              <a:t>Lelkes csapat.</a:t>
            </a:r>
          </a:p>
          <a:p>
            <a:r>
              <a:rPr lang="hu-HU" dirty="0" smtClean="0"/>
              <a:t>Túrák szervezése.</a:t>
            </a:r>
          </a:p>
          <a:p>
            <a:r>
              <a:rPr lang="hu-HU" dirty="0" smtClean="0"/>
              <a:t>Folyamatosan részt vesznek különböző versenyeken, városi rendezvényeken. </a:t>
            </a:r>
          </a:p>
          <a:p>
            <a:r>
              <a:rPr lang="hu-HU" dirty="0" smtClean="0"/>
              <a:t>Tóth </a:t>
            </a:r>
            <a:r>
              <a:rPr lang="hu-HU" dirty="0"/>
              <a:t>Edit </a:t>
            </a:r>
            <a:r>
              <a:rPr lang="hu-HU" dirty="0" smtClean="0"/>
              <a:t>többször szerzett </a:t>
            </a:r>
            <a:r>
              <a:rPr lang="hu-HU" dirty="0"/>
              <a:t>dobogós </a:t>
            </a:r>
            <a:r>
              <a:rPr lang="hu-HU" dirty="0" smtClean="0"/>
              <a:t>helyezéseket </a:t>
            </a:r>
            <a:r>
              <a:rPr lang="hu-HU" dirty="0"/>
              <a:t>az amatőr országúti bajnokságban</a:t>
            </a:r>
            <a:r>
              <a:rPr lang="hu-HU" dirty="0" smtClean="0"/>
              <a:t>!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444378"/>
            <a:ext cx="6120680" cy="43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88640"/>
            <a:ext cx="3670110" cy="9632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5" y="858885"/>
            <a:ext cx="4572000" cy="3429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832899"/>
            <a:ext cx="3861048" cy="38610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575387"/>
            <a:ext cx="3525637" cy="35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07904" y="476672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TÚRA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827584" y="1268760"/>
            <a:ext cx="305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Új szakosztály.</a:t>
            </a:r>
          </a:p>
          <a:p>
            <a:r>
              <a:rPr lang="hu-HU" dirty="0" smtClean="0"/>
              <a:t>Túrák szervezése.</a:t>
            </a:r>
          </a:p>
          <a:p>
            <a:r>
              <a:rPr lang="hu-HU" dirty="0" smtClean="0"/>
              <a:t>Szabadidős tevékenységek.</a:t>
            </a:r>
          </a:p>
          <a:p>
            <a:r>
              <a:rPr lang="hu-HU" dirty="0" smtClean="0"/>
              <a:t>Nagy tervek.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324" y="1605352"/>
            <a:ext cx="3112050" cy="457555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51" y="3284984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1484784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Köszönöm a figyelmet!</a:t>
            </a:r>
          </a:p>
          <a:p>
            <a:pPr algn="ctr"/>
            <a:endParaRPr lang="hu-HU" sz="3600" dirty="0" smtClean="0"/>
          </a:p>
          <a:p>
            <a:pPr algn="ctr"/>
            <a:r>
              <a:rPr lang="hu-HU" sz="3600" dirty="0" smtClean="0"/>
              <a:t>Hajrá Péterke!</a:t>
            </a:r>
            <a:endParaRPr lang="hu-HU" sz="3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02" y="3501008"/>
            <a:ext cx="6304804" cy="215618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24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1426"/>
            <a:ext cx="8929135" cy="66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44" y="3005328"/>
            <a:ext cx="1505712" cy="84734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558213" cy="481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9" y="908720"/>
            <a:ext cx="8448125" cy="49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33"/>
            <a:ext cx="9144000" cy="62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Alapértelmezett terv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98F2F34-2E48-4E0A-96B1-0153FDBF14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Kék zselé tervezősablon</Template>
  <TotalTime>499</TotalTime>
  <Words>506</Words>
  <Application>Microsoft Office PowerPoint</Application>
  <PresentationFormat>Diavetítés a képernyőre (4:3 oldalarány)</PresentationFormat>
  <Paragraphs>115</Paragraphs>
  <Slides>59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59</vt:i4>
      </vt:variant>
    </vt:vector>
  </HeadingPairs>
  <TitlesOfParts>
    <vt:vector size="62" baseType="lpstr">
      <vt:lpstr>Arial</vt:lpstr>
      <vt:lpstr>Arial Black</vt:lpstr>
      <vt:lpstr>Alapértelmezett terv</vt:lpstr>
      <vt:lpstr>„80 éves a sportegyesületünk”</vt:lpstr>
      <vt:lpstr>Vendégünk:  Farkas Ádám Hivatásos labdarúgó játékvezető FIFA kerettag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„80 éves a sportegyesületünk”</dc:title>
  <dc:subject/>
  <dc:creator>tanar04</dc:creator>
  <cp:keywords/>
  <dc:description/>
  <cp:lastModifiedBy>tanar04</cp:lastModifiedBy>
  <cp:revision>36</cp:revision>
  <dcterms:created xsi:type="dcterms:W3CDTF">2015-06-01T14:17:37Z</dcterms:created>
  <dcterms:modified xsi:type="dcterms:W3CDTF">2015-06-08T16:46:27Z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TC010721191038</vt:lpwstr>
  </property>
</Properties>
</file>