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5" r:id="rId1"/>
  </p:sldMasterIdLst>
  <p:sldIdLst>
    <p:sldId id="256" r:id="rId2"/>
    <p:sldId id="257" r:id="rId3"/>
    <p:sldId id="273" r:id="rId4"/>
    <p:sldId id="274" r:id="rId5"/>
    <p:sldId id="275" r:id="rId6"/>
    <p:sldId id="276" r:id="rId7"/>
    <p:sldId id="363" r:id="rId8"/>
    <p:sldId id="364" r:id="rId9"/>
    <p:sldId id="366" r:id="rId10"/>
    <p:sldId id="367" r:id="rId11"/>
    <p:sldId id="368" r:id="rId12"/>
    <p:sldId id="369" r:id="rId13"/>
    <p:sldId id="370" r:id="rId14"/>
    <p:sldId id="365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57" r:id="rId23"/>
    <p:sldId id="358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59" r:id="rId33"/>
    <p:sldId id="390" r:id="rId34"/>
    <p:sldId id="391" r:id="rId35"/>
    <p:sldId id="284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04" r:id="rId45"/>
    <p:sldId id="305" r:id="rId46"/>
    <p:sldId id="306" r:id="rId47"/>
    <p:sldId id="307" r:id="rId48"/>
    <p:sldId id="294" r:id="rId49"/>
    <p:sldId id="295" r:id="rId50"/>
    <p:sldId id="296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5" r:id="rId64"/>
    <p:sldId id="404" r:id="rId65"/>
    <p:sldId id="297" r:id="rId66"/>
    <p:sldId id="298" r:id="rId67"/>
    <p:sldId id="299" r:id="rId68"/>
    <p:sldId id="300" r:id="rId69"/>
    <p:sldId id="301" r:id="rId70"/>
    <p:sldId id="302" r:id="rId71"/>
    <p:sldId id="406" r:id="rId72"/>
    <p:sldId id="407" r:id="rId73"/>
    <p:sldId id="408" r:id="rId74"/>
    <p:sldId id="409" r:id="rId75"/>
    <p:sldId id="411" r:id="rId76"/>
    <p:sldId id="412" r:id="rId77"/>
    <p:sldId id="413" r:id="rId78"/>
    <p:sldId id="414" r:id="rId79"/>
    <p:sldId id="415" r:id="rId80"/>
    <p:sldId id="416" r:id="rId81"/>
    <p:sldId id="417" r:id="rId82"/>
    <p:sldId id="418" r:id="rId83"/>
    <p:sldId id="419" r:id="rId84"/>
    <p:sldId id="420" r:id="rId85"/>
    <p:sldId id="410" r:id="rId86"/>
    <p:sldId id="308" r:id="rId87"/>
    <p:sldId id="309" r:id="rId88"/>
    <p:sldId id="310" r:id="rId89"/>
    <p:sldId id="362" r:id="rId90"/>
    <p:sldId id="303" r:id="rId91"/>
    <p:sldId id="311" r:id="rId92"/>
    <p:sldId id="312" r:id="rId93"/>
    <p:sldId id="342" r:id="rId94"/>
    <p:sldId id="343" r:id="rId95"/>
    <p:sldId id="344" r:id="rId96"/>
    <p:sldId id="360" r:id="rId97"/>
    <p:sldId id="361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14" r:id="rId111"/>
    <p:sldId id="315" r:id="rId112"/>
    <p:sldId id="316" r:id="rId113"/>
    <p:sldId id="317" r:id="rId114"/>
    <p:sldId id="318" r:id="rId115"/>
    <p:sldId id="319" r:id="rId116"/>
    <p:sldId id="320" r:id="rId117"/>
    <p:sldId id="321" r:id="rId118"/>
    <p:sldId id="322" r:id="rId119"/>
    <p:sldId id="323" r:id="rId120"/>
    <p:sldId id="324" r:id="rId121"/>
    <p:sldId id="325" r:id="rId122"/>
    <p:sldId id="326" r:id="rId123"/>
    <p:sldId id="327" r:id="rId124"/>
    <p:sldId id="421" r:id="rId125"/>
    <p:sldId id="422" r:id="rId126"/>
    <p:sldId id="328" r:id="rId127"/>
    <p:sldId id="423" r:id="rId128"/>
    <p:sldId id="424" r:id="rId129"/>
    <p:sldId id="425" r:id="rId130"/>
    <p:sldId id="329" r:id="rId131"/>
    <p:sldId id="331" r:id="rId132"/>
    <p:sldId id="330" r:id="rId133"/>
    <p:sldId id="332" r:id="rId134"/>
    <p:sldId id="426" r:id="rId135"/>
    <p:sldId id="371" r:id="rId1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0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981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1096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0138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1362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9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15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2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8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9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3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5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2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4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2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12/18/2015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3.png"/><Relationship Id="rId4" Type="http://schemas.openxmlformats.org/officeDocument/2006/relationships/image" Target="../media/image137.jp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493542" y="0"/>
            <a:ext cx="11711040" cy="3329581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IX. Utánpótlás Sportolók </a:t>
            </a:r>
            <a:b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</a:rPr>
              <a:t>vacsorája</a:t>
            </a:r>
            <a:endParaRPr lang="hu-H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4914415"/>
            <a:ext cx="9148144" cy="11515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4000" b="1" dirty="0" smtClean="0"/>
              <a:t>PÉTERVÁSÁRA SPORTEGYESÜLET</a:t>
            </a:r>
          </a:p>
          <a:p>
            <a:pPr algn="ctr"/>
            <a:r>
              <a:rPr lang="hu-HU" sz="4000" b="1" dirty="0" smtClean="0"/>
              <a:t>2015. December 17.</a:t>
            </a:r>
            <a:endParaRPr lang="hu-HU" sz="4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86" y="1770845"/>
            <a:ext cx="3232597" cy="3232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40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fbcdn-sphotos-h-a.akamaihd.net/hphotos-ak-xpa1/v/t34.0-12/10656591_10152668208014904_1057903130_n.jpg?oh=e22fc2e50e854b1acf2c2918bb705bf5&amp;oe=5476E0B1&amp;__gda__=1417055644_7d0b8b99dfec2b83021d253cb333a0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3" y="-662189"/>
            <a:ext cx="10830104" cy="80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04" y="-180304"/>
            <a:ext cx="12294003" cy="92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99" y="0"/>
            <a:ext cx="7602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2" y="0"/>
            <a:ext cx="13182222" cy="78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5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3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9" y="0"/>
            <a:ext cx="10311685" cy="68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32" y="0"/>
            <a:ext cx="4133313" cy="69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3" y="566670"/>
            <a:ext cx="11718655" cy="5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01" y="0"/>
            <a:ext cx="5015248" cy="83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5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2" y="0"/>
            <a:ext cx="1146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2" y="-811369"/>
            <a:ext cx="5072499" cy="84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7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9" y="0"/>
            <a:ext cx="11469826" cy="6858000"/>
          </a:xfrm>
          <a:prstGeom prst="rect">
            <a:avLst/>
          </a:prstGeom>
        </p:spPr>
      </p:pic>
      <p:pic>
        <p:nvPicPr>
          <p:cNvPr id="3" name="06Newik feat. Berkes Olivér - GoodBye (Radio Ed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7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7" y="-1635618"/>
            <a:ext cx="5703564" cy="95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387"/>
            <a:ext cx="91440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7" y="-1648496"/>
            <a:ext cx="5175530" cy="86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fbcdn-sphotos-h-a.akamaihd.net/hphotos-ak-xpf1/v/t34.0-12/10621124_10152668387349904_632567552_n.jpg?oh=9504c2e3cf716649a9198cef4e0a1906&amp;oe=5477B031&amp;__gda__=1417060357_64e4247f6bf13733f6cb3ef04ab281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327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92" y="-721217"/>
            <a:ext cx="5445987" cy="91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63" y="-746975"/>
            <a:ext cx="6566449" cy="109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91" y="-476520"/>
            <a:ext cx="5671265" cy="75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9" y="0"/>
            <a:ext cx="5131023" cy="68325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00" y="0"/>
            <a:ext cx="5159197" cy="68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4"/>
            <a:ext cx="9169423" cy="688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4"/>
            <a:ext cx="9169423" cy="688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45" y="-139388"/>
            <a:ext cx="9388363" cy="70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0"/>
            <a:ext cx="9156544" cy="68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fbcdn-sphotos-h-a.akamaihd.net/hphotos-ak-xpf1/v/t34.0-12/10388247_10152459030239904_159565411_n.jpg?oh=d20832b83d3ac779a33793f0e62c4b56&amp;oe=54768A8A&amp;__gda__=1417056766_9a489d6e9df6ab41f8e0df3ea5dced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91"/>
            <a:ext cx="121920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31" y="0"/>
            <a:ext cx="9155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70" y="0"/>
            <a:ext cx="9841740" cy="7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68" y="0"/>
            <a:ext cx="9139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fbcdn-sphotos-h-a.akamaihd.net/hphotos-ak-xpa1/v/t34.0-12/10822533_785966138131547_896810784_n.jpg?oh=bfe7d025bcbbaa1f4fecfe0d7c6057d0&amp;oe=54769959&amp;__gda__=1417047046_4d257d3e78d8d7a3127e4fd5b75d2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84" y="2919557"/>
            <a:ext cx="3938443" cy="39384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44" y="715926"/>
            <a:ext cx="4326522" cy="27254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9382" y="1226126"/>
            <a:ext cx="7294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Georgia" panose="02040502050405020303" pitchFamily="18" charset="0"/>
              </a:rPr>
              <a:t>Köszönjük mindenkinek az egész éves munkáját!</a:t>
            </a:r>
          </a:p>
          <a:p>
            <a:endParaRPr lang="hu-HU" sz="4800" dirty="0" smtClean="0">
              <a:latin typeface="Georgia" panose="02040502050405020303" pitchFamily="18" charset="0"/>
            </a:endParaRPr>
          </a:p>
          <a:p>
            <a:r>
              <a:rPr lang="hu-HU" sz="4800" dirty="0" smtClean="0">
                <a:latin typeface="Georgia" panose="02040502050405020303" pitchFamily="18" charset="0"/>
              </a:rPr>
              <a:t>Kellemes Ünnepeket És </a:t>
            </a:r>
            <a:r>
              <a:rPr lang="hu-HU" sz="4800" dirty="0">
                <a:latin typeface="Georgia" panose="02040502050405020303" pitchFamily="18" charset="0"/>
              </a:rPr>
              <a:t>S</a:t>
            </a:r>
            <a:r>
              <a:rPr lang="hu-HU" sz="4800" dirty="0" smtClean="0">
                <a:latin typeface="Georgia" panose="02040502050405020303" pitchFamily="18" charset="0"/>
              </a:rPr>
              <a:t>ikerekben </a:t>
            </a:r>
            <a:r>
              <a:rPr lang="hu-HU" sz="4800" dirty="0">
                <a:latin typeface="Georgia" panose="02040502050405020303" pitchFamily="18" charset="0"/>
              </a:rPr>
              <a:t>G</a:t>
            </a:r>
            <a:r>
              <a:rPr lang="hu-HU" sz="4800" dirty="0" smtClean="0">
                <a:latin typeface="Georgia" panose="02040502050405020303" pitchFamily="18" charset="0"/>
              </a:rPr>
              <a:t>azdag Boldog Új Évet Kívánunk!</a:t>
            </a:r>
            <a:endParaRPr lang="hu-HU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fbcdn-sphotos-h-a.akamaihd.net/hphotos-ak-xpa1/v/t34.0-12/10637607_10152666779904904_503157483_n.jpg?oh=46f1592e1164b5dcec5d46f046f85c1a&amp;oe=5477AC31&amp;__gda__=1417068064_2537dffdb6960608ba92bf13a9d128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099"/>
            <a:ext cx="10419008" cy="77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5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11010900" cy="80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11303000" cy="84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744200" cy="80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98011" y="305617"/>
            <a:ext cx="10264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Támogatóink</a:t>
            </a:r>
            <a:endParaRPr lang="hu-HU" b="1" dirty="0"/>
          </a:p>
        </p:txBody>
      </p:sp>
      <p:pic>
        <p:nvPicPr>
          <p:cNvPr id="1028" name="Picture 4" descr="Pétervására város cím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2" y="1564818"/>
            <a:ext cx="2353152" cy="295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681663" y="965995"/>
            <a:ext cx="23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Pétervására Város Önkormányzata</a:t>
            </a:r>
            <a:endParaRPr lang="hu-HU" sz="1050" b="1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25" y="1035261"/>
            <a:ext cx="3264794" cy="32647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94" y="1725105"/>
            <a:ext cx="5026952" cy="18851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4589007"/>
            <a:ext cx="4256646" cy="151557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19" y="4216998"/>
            <a:ext cx="3642045" cy="179797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20" y="4052771"/>
            <a:ext cx="2735753" cy="205181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372177" y="6088559"/>
            <a:ext cx="42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/>
              <a:t>KÖSZÖNJÜK!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4733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fbcdn-sphotos-h-a.akamaihd.net/hphotos-ak-xpf1/v/t34.0-12/p526x296/10255385_10152344824454904_1110147740_n.jpg?oh=e3bc7913cf5d17f1a28c656d14ece08d&amp;oe=5477B231&amp;__gda__=1417059678_eeb6c299f00c8bb84e465c6f0fa8f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249"/>
            <a:ext cx="12192000" cy="90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50" y="4703"/>
            <a:ext cx="14699454" cy="82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221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21" y="0"/>
            <a:ext cx="384922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42" y="19050"/>
            <a:ext cx="384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2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192000" cy="6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192000" cy="6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221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21" y="0"/>
            <a:ext cx="384922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42" y="0"/>
            <a:ext cx="384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67428" y="2191658"/>
            <a:ext cx="728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2015-ben történt velünk</a:t>
            </a:r>
            <a:endParaRPr lang="hu-HU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192000" cy="6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192000" cy="6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3189590" cy="74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a-vie.xx.fbcdn.net/hphotos-xfp1/v/t1.0-9/1002649_659207174128974_1861533782_n.jpg?oh=3a208c12a546cc2f66376d7b1d4a9918&amp;oe=551BFF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0"/>
            <a:ext cx="12205312" cy="68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7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22" y="-296214"/>
            <a:ext cx="12718603" cy="71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-515156"/>
            <a:ext cx="10775324" cy="80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94" y="-1043189"/>
            <a:ext cx="6869001" cy="91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83" y="-1455313"/>
            <a:ext cx="6045558" cy="100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pic>
        <p:nvPicPr>
          <p:cNvPr id="5" name="03Duke Dumont - Won't Look B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700" y="591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0"/>
            <a:ext cx="11410682" cy="68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1526592" cy="69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-167425"/>
            <a:ext cx="5885645" cy="104633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73" y="-1133340"/>
            <a:ext cx="5267459" cy="93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02" y="0"/>
            <a:ext cx="10388957" cy="77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41148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099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8" y="-1453167"/>
            <a:ext cx="8189354" cy="109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-1030310"/>
            <a:ext cx="10758152" cy="80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25" y="0"/>
            <a:ext cx="5151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-1"/>
            <a:ext cx="5570901" cy="93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" y="0"/>
            <a:ext cx="11829738" cy="70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1" y="0"/>
            <a:ext cx="4836806" cy="80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9" y="103030"/>
            <a:ext cx="6549696" cy="109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" y="0"/>
            <a:ext cx="11829738" cy="70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" y="0"/>
            <a:ext cx="10058400" cy="60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23" y="-1"/>
            <a:ext cx="4596401" cy="76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fbcdn-sphotos-h-a.akamaihd.net/hphotos-ak-xpa1/v/t34.0-12/10637566_10152665588644904_843247844_n.jpg?oh=d4052377ffbd7f16700d8cc963ad3f39&amp;oe=5476C494&amp;__gda__=1417125189_13cc9cd283ef0f5573a1ef7f70e4c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1121"/>
            <a:ext cx="10844011" cy="80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24"/>
            <a:ext cx="12192000" cy="78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8" y="0"/>
            <a:ext cx="4875442" cy="81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" y="0"/>
            <a:ext cx="11589332" cy="693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9" y="0"/>
            <a:ext cx="4926958" cy="82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38" y="0"/>
            <a:ext cx="7903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" y="0"/>
            <a:ext cx="11829738" cy="707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1" y="0"/>
            <a:ext cx="11467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23" y="0"/>
            <a:ext cx="9155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0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56" y="0"/>
            <a:ext cx="4586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fbcdn-sphotos-h-a.akamaihd.net/hphotos-ak-xpf1/v/t34.0-12/10617719_10152666388744904_904261621_n.jpg?oh=92cc882b2bf161ef8dc1816ed573c87a&amp;oe=5477B36F&amp;__gda__=1417063003_1a9f968e0ef19d1e794d0556efaaa9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6130" cy="77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0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1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4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3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8" y="0"/>
            <a:ext cx="1146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06" y="0"/>
            <a:ext cx="6529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776</TotalTime>
  <Words>37</Words>
  <Application>Microsoft Office PowerPoint</Application>
  <PresentationFormat>Szélesvásznú</PresentationFormat>
  <Paragraphs>10</Paragraphs>
  <Slides>135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135</vt:i4>
      </vt:variant>
    </vt:vector>
  </HeadingPairs>
  <TitlesOfParts>
    <vt:vector size="141" baseType="lpstr">
      <vt:lpstr>Aharoni</vt:lpstr>
      <vt:lpstr>Arial</vt:lpstr>
      <vt:lpstr>Georgia</vt:lpstr>
      <vt:lpstr>Trebuchet MS</vt:lpstr>
      <vt:lpstr>Wingdings 3</vt:lpstr>
      <vt:lpstr>Fazetta</vt:lpstr>
      <vt:lpstr>IX. Utánpótlás Sportolók  vacsorája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VIII. Utánpótlás Sportolók vacsorája</dc:title>
  <dc:creator>tanar04</dc:creator>
  <cp:lastModifiedBy>tanar04</cp:lastModifiedBy>
  <cp:revision>54</cp:revision>
  <dcterms:created xsi:type="dcterms:W3CDTF">2014-11-22T20:26:43Z</dcterms:created>
  <dcterms:modified xsi:type="dcterms:W3CDTF">2015-12-18T11:52:33Z</dcterms:modified>
</cp:coreProperties>
</file>